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Montserrat" panose="020B0604020202020204" charset="0"/>
      <p:regular r:id="rId20"/>
      <p:bold r:id="rId21"/>
      <p:italic r:id="rId22"/>
      <p:boldItalic r:id="rId23"/>
    </p:embeddedFont>
    <p:embeddedFont>
      <p:font typeface="Lato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66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49996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270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1247543d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1247543d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46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1247543d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1247543d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5753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b40763df5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b40763df5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042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b40763df5_0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b40763df5_0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265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1247543d3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1247543d3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621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b40763df5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b40763df5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546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b40763df5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b40763df5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794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b44bacab1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ab44bacab1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492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1247543d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1247543d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561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b40763df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b40763df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352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b450a1590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b450a1590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73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b450a1590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b450a1590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643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b450a1590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b450a1590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330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b450a1590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b450a1590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775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b450a1590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b450a1590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905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1247543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1247543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250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 OCR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Abadie Hugo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Jomier Magali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Machavoine Ethan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Poelger Jonathan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Appel au réseau de neurones</a:t>
            </a: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888" y="1307850"/>
            <a:ext cx="1818124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Mise en forme du texte</a:t>
            </a:r>
            <a:endParaRPr/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38" y="1898925"/>
            <a:ext cx="8200725" cy="251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Réseau de neurones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Initialisation</a:t>
            </a:r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675" y="1307850"/>
            <a:ext cx="4700647" cy="353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</a:t>
            </a:fld>
            <a:endParaRPr lang="fr-F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Réseau de neurones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Exécution</a:t>
            </a:r>
            <a:endParaRPr/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1249" y="1396575"/>
            <a:ext cx="4686199" cy="3408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25" y="2571750"/>
            <a:ext cx="4160425" cy="7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/>
        </p:nvSpPr>
        <p:spPr>
          <a:xfrm>
            <a:off x="389275" y="2759350"/>
            <a:ext cx="12294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=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Réseau de neurones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Sauvegarde et chargement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012100"/>
            <a:ext cx="8839200" cy="18947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Réseau de neurones :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Collection</a:t>
            </a:r>
            <a:r>
              <a:rPr lang="fr" dirty="0" smtClean="0"/>
              <a:t> </a:t>
            </a:r>
            <a:r>
              <a:rPr lang="fr" dirty="0"/>
              <a:t>d’entraînement</a:t>
            </a:r>
            <a:endParaRPr dirty="0"/>
          </a:p>
        </p:txBody>
      </p:sp>
      <p:pic>
        <p:nvPicPr>
          <p:cNvPr id="226" name="Google Shape;226;p27"/>
          <p:cNvPicPr preferRelativeResize="0"/>
          <p:nvPr/>
        </p:nvPicPr>
        <p:blipFill rotWithShape="1">
          <a:blip r:embed="rId3">
            <a:alphaModFix/>
          </a:blip>
          <a:srcRect b="4389"/>
          <a:stretch/>
        </p:blipFill>
        <p:spPr>
          <a:xfrm>
            <a:off x="945675" y="1675438"/>
            <a:ext cx="3132993" cy="284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750" y="1764937"/>
            <a:ext cx="3482575" cy="28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Réseau de neurones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Entraînement</a:t>
            </a:r>
            <a:endParaRPr/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831" y="1691325"/>
            <a:ext cx="3670800" cy="5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188" y="4219000"/>
            <a:ext cx="3012075" cy="6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925" y="2820100"/>
            <a:ext cx="4438600" cy="77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1031" y="135225"/>
            <a:ext cx="4237094" cy="48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</a:t>
            </a:fld>
            <a:endParaRPr lang="fr-F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>
            <a:off x="2562750" y="2114700"/>
            <a:ext cx="4018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100"/>
              <a:t>Conclusion</a:t>
            </a:r>
            <a:endParaRPr sz="510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17</a:t>
            </a:fld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364175" y="3461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Rotation</a:t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375" y="1690413"/>
            <a:ext cx="3200400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250" y="2390513"/>
            <a:ext cx="2895600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Suppression des couleurs</a:t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722100"/>
            <a:ext cx="2914950" cy="29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500" y="1722100"/>
            <a:ext cx="2933181" cy="29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Réduction des bruits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Filtre médian</a:t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 rotWithShape="1">
          <a:blip r:embed="rId3">
            <a:alphaModFix/>
          </a:blip>
          <a:srcRect t="842"/>
          <a:stretch/>
        </p:blipFill>
        <p:spPr>
          <a:xfrm>
            <a:off x="4910150" y="1670625"/>
            <a:ext cx="3258485" cy="21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526" y="1670613"/>
            <a:ext cx="3239550" cy="21596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Binarisation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Méthode d’Otsu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000" y="1724175"/>
            <a:ext cx="3093249" cy="25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8700" y="1724175"/>
            <a:ext cx="3078626" cy="25119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Découpage du texte</a:t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200" y="1776975"/>
            <a:ext cx="6297501" cy="15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</a:t>
            </a:fld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Découpage en lignes</a:t>
            </a:r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/>
          </a:blip>
          <a:srcRect l="237"/>
          <a:stretch/>
        </p:blipFill>
        <p:spPr>
          <a:xfrm>
            <a:off x="1625600" y="1692588"/>
            <a:ext cx="6397951" cy="175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Découpage en caractères</a:t>
            </a:r>
            <a:endParaRPr/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550" y="1699925"/>
            <a:ext cx="6364800" cy="17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Extraction et uniformisation des caractères</a:t>
            </a:r>
            <a:endParaRPr/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650" y="2095500"/>
            <a:ext cx="338137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525" y="2095502"/>
            <a:ext cx="2375647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</Words>
  <Application>Microsoft Office PowerPoint</Application>
  <PresentationFormat>Affichage à l'écran (16:9)</PresentationFormat>
  <Paragraphs>45</Paragraphs>
  <Slides>17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Montserrat</vt:lpstr>
      <vt:lpstr>Lato</vt:lpstr>
      <vt:lpstr>Arial</vt:lpstr>
      <vt:lpstr>Focus</vt:lpstr>
      <vt:lpstr>Projet OCR</vt:lpstr>
      <vt:lpstr>Rotation</vt:lpstr>
      <vt:lpstr>Suppression des couleurs</vt:lpstr>
      <vt:lpstr>Réduction des bruits : Filtre médian</vt:lpstr>
      <vt:lpstr>Binarisation : Méthode d’Otsu </vt:lpstr>
      <vt:lpstr>Découpage du texte</vt:lpstr>
      <vt:lpstr>Découpage en lignes</vt:lpstr>
      <vt:lpstr>Découpage en caractères</vt:lpstr>
      <vt:lpstr>Extraction et uniformisation des caractères</vt:lpstr>
      <vt:lpstr>Appel au réseau de neurones</vt:lpstr>
      <vt:lpstr>Mise en forme du texte</vt:lpstr>
      <vt:lpstr>Réseau de neurones :  Initialisation</vt:lpstr>
      <vt:lpstr>Réseau de neurones :  Exécution</vt:lpstr>
      <vt:lpstr>Réseau de neurones :  Sauvegarde et chargement </vt:lpstr>
      <vt:lpstr>Réseau de neurones :  Collection d’entraînement</vt:lpstr>
      <vt:lpstr>Réseau de neurones :  Entraînement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OCR</dc:title>
  <cp:lastModifiedBy>Magali Jomier</cp:lastModifiedBy>
  <cp:revision>1</cp:revision>
  <dcterms:modified xsi:type="dcterms:W3CDTF">2020-12-15T18:03:40Z</dcterms:modified>
</cp:coreProperties>
</file>